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68" r:id="rId3"/>
    <p:sldId id="262" r:id="rId4"/>
    <p:sldId id="263" r:id="rId5"/>
    <p:sldId id="264" r:id="rId6"/>
    <p:sldId id="269" r:id="rId7"/>
    <p:sldId id="261" r:id="rId8"/>
    <p:sldId id="266" r:id="rId9"/>
    <p:sldId id="270" r:id="rId10"/>
    <p:sldId id="267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6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6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6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6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6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6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6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6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33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>
        <p:scale>
          <a:sx n="109" d="100"/>
          <a:sy n="109" d="100"/>
        </p:scale>
        <p:origin x="-95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3F8C3-3C75-451F-AACD-DEF746047A8E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33094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D4C5F-7F78-4E49-A02B-7861ED59B74C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59790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2240F-EF74-41E5-99DE-D11B3FD75138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72650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A92DB-2142-4112-A9CE-8247B26676A6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55749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4B319-1ED5-45D4-A1EA-B93DCB6557C9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50279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7DDCA-7540-4D09-A03B-7574BEDA18EB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3255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4FD381-5A3C-4673-8FBB-8EE3FF3F0D9A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26722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B3AB94-F195-4851-9255-50988C201DE8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2545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E0FC7-6544-4E63-BC6F-B7B685E0A4BC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50397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553DD-013B-4EDC-B60B-9D41D80FE950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74232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69ACD-5124-43D7-A5DF-CB43CC73A34C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65653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_trad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_trad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EB63CF5-8F26-406C-B929-0D75776F9707}" type="slidenum">
              <a:rPr lang="es-ES_tradnl"/>
              <a:pPr/>
              <a:t>‹#›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6096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  </a:t>
            </a:r>
            <a:r>
              <a:rPr lang="es-MX" sz="7200" dirty="0" smtClean="0">
                <a:latin typeface="36 days ago BRK" pitchFamily="2" charset="0"/>
              </a:rPr>
              <a:t>J</a:t>
            </a:r>
            <a:r>
              <a:rPr lang="es-MX" sz="7200" dirty="0" smtClean="0">
                <a:solidFill>
                  <a:schemeClr val="tx2"/>
                </a:solidFill>
                <a:latin typeface="36 days ago BRK" pitchFamily="2" charset="0"/>
              </a:rPr>
              <a:t>uego de </a:t>
            </a:r>
            <a:r>
              <a:rPr lang="es-MX" sz="7200" dirty="0" smtClean="0">
                <a:latin typeface="36 days ago BRK" pitchFamily="2" charset="0"/>
              </a:rPr>
              <a:t>P</a:t>
            </a:r>
            <a:r>
              <a:rPr lang="es-MX" sz="7200" dirty="0" smtClean="0">
                <a:solidFill>
                  <a:schemeClr val="tx2"/>
                </a:solidFill>
                <a:latin typeface="36 days ago BRK" pitchFamily="2" charset="0"/>
              </a:rPr>
              <a:t>elota</a:t>
            </a:r>
            <a:r>
              <a:rPr lang="es-MX" dirty="0" smtClean="0">
                <a:solidFill>
                  <a:schemeClr val="tx2"/>
                </a:solidFill>
              </a:rPr>
              <a:t/>
            </a:r>
            <a:br>
              <a:rPr lang="es-MX" dirty="0" smtClean="0">
                <a:solidFill>
                  <a:schemeClr val="tx2"/>
                </a:solidFill>
              </a:rPr>
            </a:br>
            <a:r>
              <a:rPr lang="es-MX" dirty="0" smtClean="0">
                <a:solidFill>
                  <a:schemeClr val="tx2"/>
                </a:solidFill>
              </a:rPr>
              <a:t/>
            </a:r>
            <a:br>
              <a:rPr lang="es-MX" dirty="0" smtClean="0">
                <a:solidFill>
                  <a:schemeClr val="tx2"/>
                </a:solidFill>
              </a:rPr>
            </a:br>
            <a:endParaRPr lang="es-MX" b="1" dirty="0">
              <a:latin typeface="36 days ago BRK" pitchFamily="2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1752600"/>
            <a:ext cx="6400800" cy="1752600"/>
          </a:xfrm>
        </p:spPr>
        <p:txBody>
          <a:bodyPr/>
          <a:lstStyle/>
          <a:p>
            <a:r>
              <a:rPr lang="es-ES_tradnl" sz="3600" dirty="0" err="1">
                <a:latin typeface="36 days ago BRK" pitchFamily="2" charset="0"/>
              </a:rPr>
              <a:t>Cassie</a:t>
            </a:r>
            <a:r>
              <a:rPr lang="es-ES_tradnl" sz="3600" dirty="0">
                <a:latin typeface="36 days ago BRK" pitchFamily="2" charset="0"/>
              </a:rPr>
              <a:t> Aguayo, Sierra </a:t>
            </a:r>
            <a:r>
              <a:rPr lang="es-ES_tradnl" sz="3600" dirty="0" err="1">
                <a:latin typeface="36 days ago BRK" pitchFamily="2" charset="0"/>
              </a:rPr>
              <a:t>Gillespie</a:t>
            </a:r>
            <a:r>
              <a:rPr lang="es-ES_tradnl" sz="3600" dirty="0">
                <a:latin typeface="36 days ago BRK" pitchFamily="2" charset="0"/>
              </a:rPr>
              <a:t>, Hannah Olsen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latin typeface="36 days ago BRK" pitchFamily="2" charset="0"/>
              </a:rPr>
              <a:t>El </a:t>
            </a:r>
            <a:r>
              <a:rPr lang="es-MX" sz="5400" dirty="0">
                <a:latin typeface="36 days ago BRK" pitchFamily="2" charset="0"/>
              </a:rPr>
              <a:t>J</a:t>
            </a:r>
            <a:r>
              <a:rPr lang="es-MX" sz="5400" dirty="0" smtClean="0">
                <a:latin typeface="36 days ago BRK" pitchFamily="2" charset="0"/>
              </a:rPr>
              <a:t>uego </a:t>
            </a:r>
            <a:r>
              <a:rPr lang="es-MX" sz="5400" dirty="0">
                <a:latin typeface="36 days ago BRK" pitchFamily="2" charset="0"/>
              </a:rPr>
              <a:t>P</a:t>
            </a:r>
            <a:r>
              <a:rPr lang="es-MX" sz="5400" dirty="0" smtClean="0">
                <a:latin typeface="36 days ago BRK" pitchFamily="2" charset="0"/>
              </a:rPr>
              <a:t>elota </a:t>
            </a:r>
            <a:r>
              <a:rPr lang="es-MX" sz="5400" dirty="0">
                <a:latin typeface="36 days ago BRK" pitchFamily="2" charset="0"/>
              </a:rPr>
              <a:t>A</a:t>
            </a:r>
            <a:r>
              <a:rPr lang="es-MX" sz="5400" dirty="0" smtClean="0">
                <a:latin typeface="36 days ago BRK" pitchFamily="2" charset="0"/>
              </a:rPr>
              <a:t>hora</a:t>
            </a:r>
            <a:endParaRPr lang="es-MX" sz="5400" dirty="0">
              <a:latin typeface="36 days ago BRK" pitchFamily="2" charset="0"/>
            </a:endParaRPr>
          </a:p>
        </p:txBody>
      </p:sp>
      <p:pic>
        <p:nvPicPr>
          <p:cNvPr id="6" name="Mexican Ballgame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  <p:extLst>
      <p:ext uri="{BB962C8B-B14F-4D97-AF65-F5344CB8AC3E}">
        <p14:creationId xmlns:p14="http://schemas.microsoft.com/office/powerpoint/2010/main" val="296080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>
                <a:latin typeface="36 days ago BRK" pitchFamily="2" charset="0"/>
              </a:rPr>
              <a:t>Instrucciones </a:t>
            </a:r>
          </a:p>
        </p:txBody>
      </p:sp>
      <p:pic>
        <p:nvPicPr>
          <p:cNvPr id="307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3581400"/>
            <a:ext cx="4343400" cy="3051175"/>
          </a:xfrm>
          <a:noFill/>
        </p:spPr>
      </p:pic>
      <p:pic>
        <p:nvPicPr>
          <p:cNvPr id="307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00200"/>
            <a:ext cx="419100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68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75" y="246016"/>
            <a:ext cx="7772400" cy="1143000"/>
          </a:xfrm>
        </p:spPr>
        <p:txBody>
          <a:bodyPr/>
          <a:lstStyle/>
          <a:p>
            <a:r>
              <a:rPr lang="es-MX" dirty="0" smtClean="0">
                <a:latin typeface="36 days ago BRK" pitchFamily="2" charset="0"/>
              </a:rPr>
              <a:t>Yuguitos</a:t>
            </a:r>
            <a:endParaRPr lang="es-MX" dirty="0">
              <a:latin typeface="36 days ago BRK" pitchFamily="2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71599"/>
            <a:ext cx="5238750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133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dirty="0" err="1" smtClean="0">
                <a:latin typeface="36 days ago BRK" pitchFamily="2" charset="0"/>
              </a:rPr>
              <a:t>Hacha</a:t>
            </a:r>
            <a:endParaRPr lang="en-US" dirty="0">
              <a:latin typeface="36 days ago BRK" pitchFamily="2" charset="0"/>
            </a:endParaRPr>
          </a:p>
        </p:txBody>
      </p:sp>
      <p:pic>
        <p:nvPicPr>
          <p:cNvPr id="9218" name="Picture 2" descr="http://collectionsonline.lacma.org/MWEBimages/all%20departments/full/M81_253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1223069"/>
            <a:ext cx="4095750" cy="547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66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  <a:latin typeface="36 days ago BRK" pitchFamily="2" charset="0"/>
              </a:rPr>
              <a:t>Manoplas</a:t>
            </a:r>
            <a:endParaRPr lang="en-US" dirty="0">
              <a:solidFill>
                <a:schemeClr val="bg1"/>
              </a:solidFill>
              <a:latin typeface="36 days ago BRK" pitchFamily="2" charset="0"/>
            </a:endParaRPr>
          </a:p>
        </p:txBody>
      </p:sp>
      <p:pic>
        <p:nvPicPr>
          <p:cNvPr id="11266" name="Picture 2" descr="http://www.chapala.com/chapala/ball%20game/yok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6942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51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772400" cy="1371600"/>
          </a:xfrm>
        </p:spPr>
        <p:txBody>
          <a:bodyPr/>
          <a:lstStyle/>
          <a:p>
            <a:r>
              <a:rPr lang="en-US" sz="6000" dirty="0" err="1" smtClean="0">
                <a:latin typeface="36 days ago BRK" pitchFamily="2" charset="0"/>
              </a:rPr>
              <a:t>Pelota</a:t>
            </a:r>
            <a:endParaRPr lang="en-US" sz="6000" dirty="0" smtClean="0">
              <a:latin typeface="36 days ago BRK" pitchFamily="2" charset="0"/>
            </a:endParaRPr>
          </a:p>
        </p:txBody>
      </p:sp>
      <p:pic>
        <p:nvPicPr>
          <p:cNvPr id="40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1981200"/>
            <a:ext cx="3960813" cy="2667000"/>
          </a:xfrm>
          <a:noFill/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24000"/>
            <a:ext cx="3810000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755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7200" dirty="0">
                <a:solidFill>
                  <a:schemeClr val="bg1"/>
                </a:solidFill>
                <a:latin typeface="36 days ago BRK" pitchFamily="2" charset="0"/>
              </a:rPr>
              <a:t>Historia</a:t>
            </a:r>
          </a:p>
        </p:txBody>
      </p:sp>
      <p:pic>
        <p:nvPicPr>
          <p:cNvPr id="10242" name="Picture 2" descr="http://blue.utb.edu/paullgj/geog3333/lectures/El_Tajin_Ballcou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0"/>
            <a:ext cx="6166092" cy="363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5400" dirty="0" smtClean="0">
                <a:latin typeface="36 days ago BRK" pitchFamily="2" charset="0"/>
              </a:rPr>
              <a:t>El </a:t>
            </a:r>
            <a:r>
              <a:rPr lang="es-MX" sz="5400" dirty="0" smtClean="0">
                <a:latin typeface="36 days ago BRK" pitchFamily="2" charset="0"/>
              </a:rPr>
              <a:t>J</a:t>
            </a:r>
            <a:r>
              <a:rPr lang="es-MX" sz="5400" dirty="0" smtClean="0">
                <a:latin typeface="36 days ago BRK" pitchFamily="2" charset="0"/>
              </a:rPr>
              <a:t>uego de </a:t>
            </a:r>
            <a:r>
              <a:rPr lang="es-MX" sz="5400" dirty="0" smtClean="0">
                <a:latin typeface="36 days ago BRK" pitchFamily="2" charset="0"/>
              </a:rPr>
              <a:t>P</a:t>
            </a:r>
            <a:r>
              <a:rPr lang="es-MX" sz="5400" dirty="0" smtClean="0">
                <a:latin typeface="36 days ago BRK" pitchFamily="2" charset="0"/>
              </a:rPr>
              <a:t>elota y el </a:t>
            </a:r>
            <a:r>
              <a:rPr lang="es-MX" sz="5400" dirty="0" smtClean="0">
                <a:latin typeface="36 days ago BRK" pitchFamily="2" charset="0"/>
              </a:rPr>
              <a:t>S</a:t>
            </a:r>
            <a:r>
              <a:rPr lang="es-MX" sz="5400" dirty="0" smtClean="0">
                <a:latin typeface="36 days ago BRK" pitchFamily="2" charset="0"/>
              </a:rPr>
              <a:t>acrificio</a:t>
            </a:r>
            <a:endParaRPr lang="es-MX" sz="5400" dirty="0">
              <a:latin typeface="36 days ago BRK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352836"/>
            <a:ext cx="5117925" cy="30195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8085" y="2117116"/>
            <a:ext cx="2779626" cy="340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64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 smtClean="0">
                <a:latin typeface="36 days ago BRK" pitchFamily="2" charset="0"/>
              </a:rPr>
              <a:t>El </a:t>
            </a:r>
            <a:r>
              <a:rPr lang="en-US" dirty="0" err="1" smtClean="0">
                <a:latin typeface="36 days ago BRK" pitchFamily="2" charset="0"/>
              </a:rPr>
              <a:t>Juego</a:t>
            </a:r>
            <a:r>
              <a:rPr lang="en-US" dirty="0" smtClean="0">
                <a:latin typeface="36 days ago BRK" pitchFamily="2" charset="0"/>
              </a:rPr>
              <a:t> Hoy</a:t>
            </a:r>
          </a:p>
        </p:txBody>
      </p:sp>
      <p:pic>
        <p:nvPicPr>
          <p:cNvPr id="10242" name="Picture 2" descr="C:\Users\Javier\Pictures\mix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3657600"/>
            <a:ext cx="4552950" cy="26511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4" name="Picture 4" descr="C:\Users\Javier\Pictures\mix-tea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447800"/>
            <a:ext cx="4157663" cy="29194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989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28</Words>
  <Application>Microsoft Office PowerPoint</Application>
  <PresentationFormat>On-screen Show (4:3)</PresentationFormat>
  <Paragraphs>11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ＭＳ Ｐゴシック</vt:lpstr>
      <vt:lpstr>Cracked</vt:lpstr>
      <vt:lpstr>Century Gothic</vt:lpstr>
      <vt:lpstr>Blank Presentation</vt:lpstr>
      <vt:lpstr>     Juego de Pelota  </vt:lpstr>
      <vt:lpstr>Instrucciones </vt:lpstr>
      <vt:lpstr>Yuguitos</vt:lpstr>
      <vt:lpstr>Hacha</vt:lpstr>
      <vt:lpstr>Manoplas</vt:lpstr>
      <vt:lpstr>Pelota</vt:lpstr>
      <vt:lpstr>Historia</vt:lpstr>
      <vt:lpstr>El Juego de Pelota y el Sacrificio</vt:lpstr>
      <vt:lpstr>El Juego Hoy</vt:lpstr>
      <vt:lpstr>El Juego Pelota Ahora</vt:lpstr>
    </vt:vector>
  </TitlesOfParts>
  <Company>Los alamitos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Ballgame</dc:title>
  <dc:creator>Los Alamitos</dc:creator>
  <cp:lastModifiedBy>Hannah</cp:lastModifiedBy>
  <cp:revision>8</cp:revision>
  <dcterms:created xsi:type="dcterms:W3CDTF">2012-01-18T19:20:30Z</dcterms:created>
  <dcterms:modified xsi:type="dcterms:W3CDTF">2012-01-22T19:45:02Z</dcterms:modified>
</cp:coreProperties>
</file>